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4489" r:id="rId1"/>
  </p:sldMasterIdLst>
  <p:notesMasterIdLst>
    <p:notesMasterId r:id="rId3"/>
  </p:notesMasterIdLst>
  <p:handoutMasterIdLst>
    <p:handoutMasterId r:id="rId4"/>
  </p:handoutMasterIdLst>
  <p:sldIdLst>
    <p:sldId id="486" r:id="rId2"/>
  </p:sldIdLst>
  <p:sldSz cx="9144000" cy="6858000" type="screen4x3"/>
  <p:notesSz cx="6807200" cy="9939338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/>
        <a:ea typeface="굴림"/>
        <a:cs typeface="Arial"/>
      </a:defRPr>
    </a:lvl1pPr>
    <a:lvl2pPr marL="457200" algn="l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/>
        <a:ea typeface="굴림"/>
        <a:cs typeface="Arial"/>
      </a:defRPr>
    </a:lvl2pPr>
    <a:lvl3pPr marL="914400" algn="l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/>
        <a:ea typeface="굴림"/>
        <a:cs typeface="Arial"/>
      </a:defRPr>
    </a:lvl3pPr>
    <a:lvl4pPr marL="1371600" algn="l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/>
        <a:ea typeface="굴림"/>
        <a:cs typeface="Arial"/>
      </a:defRPr>
    </a:lvl4pPr>
    <a:lvl5pPr marL="1828800" algn="l" rtl="0" fontAlgn="base" latinLnBrk="1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/>
        <a:ea typeface="굴림"/>
        <a:cs typeface="Arial"/>
      </a:defRPr>
    </a:lvl5pPr>
    <a:lvl6pPr marL="2286000" algn="l" defTabSz="914400" rtl="0" eaLnBrk="1" latinLnBrk="1" hangingPunct="1">
      <a:defRPr kumimoji="1" sz="2000" kern="1200">
        <a:solidFill>
          <a:schemeClr val="tx1"/>
        </a:solidFill>
        <a:latin typeface="Arial"/>
        <a:ea typeface="굴림"/>
        <a:cs typeface="Arial"/>
      </a:defRPr>
    </a:lvl6pPr>
    <a:lvl7pPr marL="2743200" algn="l" defTabSz="914400" rtl="0" eaLnBrk="1" latinLnBrk="1" hangingPunct="1">
      <a:defRPr kumimoji="1" sz="2000" kern="1200">
        <a:solidFill>
          <a:schemeClr val="tx1"/>
        </a:solidFill>
        <a:latin typeface="Arial"/>
        <a:ea typeface="굴림"/>
        <a:cs typeface="Arial"/>
      </a:defRPr>
    </a:lvl7pPr>
    <a:lvl8pPr marL="3200400" algn="l" defTabSz="914400" rtl="0" eaLnBrk="1" latinLnBrk="1" hangingPunct="1">
      <a:defRPr kumimoji="1" sz="2000" kern="1200">
        <a:solidFill>
          <a:schemeClr val="tx1"/>
        </a:solidFill>
        <a:latin typeface="Arial"/>
        <a:ea typeface="굴림"/>
        <a:cs typeface="Arial"/>
      </a:defRPr>
    </a:lvl8pPr>
    <a:lvl9pPr marL="3657600" algn="l" defTabSz="914400" rtl="0" eaLnBrk="1" latinLnBrk="1" hangingPunct="1">
      <a:defRPr kumimoji="1" sz="2000" kern="1200">
        <a:solidFill>
          <a:schemeClr val="tx1"/>
        </a:solidFill>
        <a:latin typeface="Arial"/>
        <a:ea typeface="굴림"/>
        <a:cs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52">
          <p15:clr>
            <a:srgbClr val="A4A3A4"/>
          </p15:clr>
        </p15:guide>
        <p15:guide id="2" pos="287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vid" initials="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99"/>
    <a:srgbClr val="0099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8848" autoAdjust="0"/>
  </p:normalViewPr>
  <p:slideViewPr>
    <p:cSldViewPr snapToGrid="0">
      <p:cViewPr varScale="1">
        <p:scale>
          <a:sx n="122" d="100"/>
          <a:sy n="122" d="100"/>
        </p:scale>
        <p:origin x="1038" y="114"/>
      </p:cViewPr>
      <p:guideLst>
        <p:guide orient="horz" pos="2152"/>
        <p:guide pos="28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4" d="100"/>
          <a:sy n="64" d="100"/>
        </p:scale>
        <p:origin x="-2916" y="-96"/>
      </p:cViewPr>
      <p:guideLst>
        <p:guide orient="horz" pos="3132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798567-E74B-43F4-BC35-764C4CFFAC4A}" type="doc">
      <dgm:prSet loTypeId="urn:microsoft.com/office/officeart/2005/8/layout/process2" loCatId="process" qsTypeId="urn:microsoft.com/office/officeart/2005/8/quickstyle/3d3" qsCatId="3D" csTypeId="urn:microsoft.com/office/officeart/2005/8/colors/colorful3" csCatId="colorful" phldr="1"/>
      <dgm:spPr/>
    </dgm:pt>
    <dgm:pt modelId="{E1B78AB6-E734-4ACB-B1A1-E315D6A62A2D}">
      <dgm:prSet phldrT="[텍스트]" custT="1"/>
      <dgm:spPr/>
      <dgm:t>
        <a:bodyPr/>
        <a:lstStyle/>
        <a:p>
          <a:pPr latinLnBrk="1"/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좌측 </a:t>
          </a:r>
          <a:r>
            <a: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QR-code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스캔</a:t>
          </a:r>
        </a:p>
      </dgm:t>
    </dgm:pt>
    <dgm:pt modelId="{81599921-BEE2-4BC7-A71F-105B1D2DE215}" type="parTrans" cxnId="{9A8DF89D-2CA4-41E6-B7E3-74F9CAC4048C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13A90AA3-E176-4BB5-981F-17D90A59519F}" type="sibTrans" cxnId="{9A8DF89D-2CA4-41E6-B7E3-74F9CAC4048C}">
      <dgm:prSet custT="1"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527DB18A-75DE-4013-AE3A-E7F12E60DD4A}">
      <dgm:prSet phldrT="[텍스트]" custT="1"/>
      <dgm:spPr/>
      <dgm:t>
        <a:bodyPr/>
        <a:lstStyle/>
        <a:p>
          <a:pPr latinLnBrk="1"/>
          <a:r>
            <a:rPr lang="ko-KR" altLang="en-US" sz="2000" dirty="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「자기진단 </a:t>
          </a:r>
          <a:r>
            <a:rPr lang="ko-KR" altLang="en-US" sz="2000" dirty="0" err="1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바로가기」</a:t>
          </a:r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77E4F690-0DB0-4CD0-8227-40264327753C}" type="parTrans" cxnId="{CA7C8BC5-91C1-4380-A4AB-9F4D6D8232D1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1710D0A4-0D6E-43D2-B39F-1F88BE4A3F53}" type="sibTrans" cxnId="{CA7C8BC5-91C1-4380-A4AB-9F4D6D8232D1}">
      <dgm:prSet custT="1"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EFF72478-4DB3-4CB8-973D-4B3007095456}">
      <dgm:prSet phldrT="[텍스트]" custT="1"/>
      <dgm:spPr/>
      <dgm:t>
        <a:bodyPr/>
        <a:lstStyle/>
        <a:p>
          <a:pPr latinLnBrk="1"/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기본정보 등 </a:t>
          </a:r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설문항목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체크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865D56E3-7D01-45FC-94A6-B835D136113D}" type="parTrans" cxnId="{C4C1D52B-E7A1-42B8-8E60-5137D0E66B50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1BB7D9E5-4CB7-42A6-82A3-03366DCB5815}" type="sibTrans" cxnId="{C4C1D52B-E7A1-42B8-8E60-5137D0E66B50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86284F17-0AB3-4847-B57A-11ACB92CCD73}">
      <dgm:prSet phldrT="[텍스트]" custT="1"/>
      <dgm:spPr/>
      <dgm:t>
        <a:bodyPr/>
        <a:lstStyle/>
        <a:p>
          <a:pPr latinLnBrk="1"/>
          <a:r>
            <a:rPr lang="ko-KR" altLang="en-US" sz="2000" dirty="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</a:t>
          </a:r>
          <a:r>
            <a:rPr lang="ko-KR" altLang="en-US" sz="2000" dirty="0" err="1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결과보기」</a:t>
          </a:r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및 정보활용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F0667987-1E8B-4BDE-AF81-FE4147B1F13B}" type="parTrans" cxnId="{AC6B2B10-B87D-48B2-B5D8-76E585F3DEEA}">
      <dgm:prSet/>
      <dgm:spPr/>
      <dgm:t>
        <a:bodyPr/>
        <a:lstStyle/>
        <a:p>
          <a:pPr latinLnBrk="1"/>
          <a:endParaRPr lang="ko-KR" altLang="en-US"/>
        </a:p>
      </dgm:t>
    </dgm:pt>
    <dgm:pt modelId="{F4C231A5-3F94-4B45-85C7-7EC98EF8A9F0}" type="sibTrans" cxnId="{AC6B2B10-B87D-48B2-B5D8-76E585F3DEEA}">
      <dgm:prSet/>
      <dgm:spPr/>
      <dgm:t>
        <a:bodyPr/>
        <a:lstStyle/>
        <a:p>
          <a:pPr latinLnBrk="1"/>
          <a:endParaRPr lang="ko-KR" altLang="en-US"/>
        </a:p>
      </dgm:t>
    </dgm:pt>
    <dgm:pt modelId="{906B3031-C7B7-4ABD-81DA-7AE812DD6502}">
      <dgm:prSet phldrT="[텍스트]" custT="1"/>
      <dgm:spPr/>
      <dgm:t>
        <a:bodyPr/>
        <a:lstStyle/>
        <a:p>
          <a:pPr latinLnBrk="1"/>
          <a:r>
            <a:rPr lang="ko-KR" altLang="en-US" sz="2000" dirty="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「정부지원사업 신청」 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29F9ABD6-5130-4022-82BE-BE9DB4B7ACE1}" type="parTrans" cxnId="{3E734604-FB20-40C5-82C3-8D3C0EAE0D85}">
      <dgm:prSet/>
      <dgm:spPr/>
      <dgm:t>
        <a:bodyPr/>
        <a:lstStyle/>
        <a:p>
          <a:pPr latinLnBrk="1"/>
          <a:endParaRPr lang="ko-KR" altLang="en-US"/>
        </a:p>
      </dgm:t>
    </dgm:pt>
    <dgm:pt modelId="{92ACFF62-37B8-4CF0-B171-8FB4735B337E}" type="sibTrans" cxnId="{3E734604-FB20-40C5-82C3-8D3C0EAE0D85}">
      <dgm:prSet/>
      <dgm:spPr/>
      <dgm:t>
        <a:bodyPr/>
        <a:lstStyle/>
        <a:p>
          <a:pPr latinLnBrk="1"/>
          <a:endParaRPr lang="ko-KR" altLang="en-US"/>
        </a:p>
      </dgm:t>
    </dgm:pt>
    <dgm:pt modelId="{67AF0BBE-30F5-44EE-AF8B-784003007AB6}">
      <dgm:prSet phldrT="[텍스트]" custT="1"/>
      <dgm:spPr/>
      <dgm:t>
        <a:bodyPr/>
        <a:lstStyle/>
        <a:p>
          <a:pPr latinLnBrk="1"/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사업장명</a:t>
          </a:r>
          <a:r>
            <a: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주소</a:t>
          </a:r>
          <a:r>
            <a: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연락처 입력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59CDA2E2-D216-4B43-AC10-1DBC5F716D76}" type="parTrans" cxnId="{C52781DE-33E0-4303-AE86-BA459C0BDED2}">
      <dgm:prSet/>
      <dgm:spPr/>
      <dgm:t>
        <a:bodyPr/>
        <a:lstStyle/>
        <a:p>
          <a:pPr latinLnBrk="1"/>
          <a:endParaRPr lang="ko-KR" altLang="en-US"/>
        </a:p>
      </dgm:t>
    </dgm:pt>
    <dgm:pt modelId="{08D731D7-EC20-44C2-83C5-820D30EFE6EE}" type="sibTrans" cxnId="{C52781DE-33E0-4303-AE86-BA459C0BDED2}">
      <dgm:prSet/>
      <dgm:spPr/>
      <dgm:t>
        <a:bodyPr/>
        <a:lstStyle/>
        <a:p>
          <a:pPr latinLnBrk="1"/>
          <a:endParaRPr lang="ko-KR" altLang="en-US"/>
        </a:p>
      </dgm:t>
    </dgm:pt>
    <dgm:pt modelId="{1A68ADA1-E33E-48FA-94AC-E157820EBD71}">
      <dgm:prSet phldrT="[텍스트]" custT="1"/>
      <dgm:spPr/>
      <dgm:t>
        <a:bodyPr/>
        <a:lstStyle/>
        <a:p>
          <a:pPr latinLnBrk="1"/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희망서비스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선택</a:t>
          </a:r>
          <a:r>
            <a:rPr lang="ko-KR" altLang="en-US" sz="2000" dirty="0" err="1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「신청」</a:t>
          </a:r>
          <a:r>
            <a:rPr lang="ko-KR" altLang="en-US" sz="20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8D5FE412-8F11-4961-8247-D3A40D2AFE55}" type="parTrans" cxnId="{66E2EC61-5DF9-4543-94E4-5FFCF227624B}">
      <dgm:prSet/>
      <dgm:spPr/>
      <dgm:t>
        <a:bodyPr/>
        <a:lstStyle/>
        <a:p>
          <a:pPr latinLnBrk="1"/>
          <a:endParaRPr lang="ko-KR" altLang="en-US"/>
        </a:p>
      </dgm:t>
    </dgm:pt>
    <dgm:pt modelId="{8E92A95D-75B7-4E46-8C9E-E844EAEEF444}" type="sibTrans" cxnId="{66E2EC61-5DF9-4543-94E4-5FFCF227624B}">
      <dgm:prSet/>
      <dgm:spPr/>
      <dgm:t>
        <a:bodyPr/>
        <a:lstStyle/>
        <a:p>
          <a:pPr latinLnBrk="1"/>
          <a:endParaRPr lang="ko-KR" altLang="en-US"/>
        </a:p>
      </dgm:t>
    </dgm:pt>
    <dgm:pt modelId="{22B58148-2038-4529-A8FC-4E19547D0A85}" type="pres">
      <dgm:prSet presAssocID="{4A798567-E74B-43F4-BC35-764C4CFFAC4A}" presName="linearFlow" presStyleCnt="0">
        <dgm:presLayoutVars>
          <dgm:resizeHandles val="exact"/>
        </dgm:presLayoutVars>
      </dgm:prSet>
      <dgm:spPr/>
    </dgm:pt>
    <dgm:pt modelId="{5FFFDC6A-3A87-4B3F-80FB-48E35A23F642}" type="pres">
      <dgm:prSet presAssocID="{E1B78AB6-E734-4ACB-B1A1-E315D6A62A2D}" presName="node" presStyleLbl="node1" presStyleIdx="0" presStyleCnt="7" custScaleX="243636" custLinFactNeighborX="20" custLinFactNeighborY="-3079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F6C309-2DC6-4452-B31B-670D061D7C13}" type="pres">
      <dgm:prSet presAssocID="{13A90AA3-E176-4BB5-981F-17D90A59519F}" presName="sibTrans" presStyleLbl="sibTrans2D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3F9A49F6-5CE8-48D8-A9C4-9E01EB47B19A}" type="pres">
      <dgm:prSet presAssocID="{13A90AA3-E176-4BB5-981F-17D90A59519F}" presName="connectorText" presStyleLbl="sibTrans2D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CED4E900-DF98-45C5-8B8B-FA91E02B3337}" type="pres">
      <dgm:prSet presAssocID="{527DB18A-75DE-4013-AE3A-E7F12E60DD4A}" presName="node" presStyleLbl="node1" presStyleIdx="1" presStyleCnt="7" custScaleX="243636" custLinFactNeighborX="15455" custLinFactNeighborY="-264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089A01-57F6-4EF7-8AC3-0F3FDA815F9D}" type="pres">
      <dgm:prSet presAssocID="{1710D0A4-0D6E-43D2-B39F-1F88BE4A3F53}" presName="sibTrans" presStyleLbl="sibTrans2D1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C02907C7-A932-45D5-B101-3F4F047D3DF9}" type="pres">
      <dgm:prSet presAssocID="{1710D0A4-0D6E-43D2-B39F-1F88BE4A3F53}" presName="connectorText" presStyleLbl="sibTrans2D1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BA880877-FCE3-4F04-A6D1-FEF18A22C325}" type="pres">
      <dgm:prSet presAssocID="{EFF72478-4DB3-4CB8-973D-4B3007095456}" presName="node" presStyleLbl="node1" presStyleIdx="2" presStyleCnt="7" custScaleX="243636" custLinFactNeighborX="15455" custLinFactNeighborY="-264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9E71631-E22E-4FD3-958F-B56E9D24FA12}" type="pres">
      <dgm:prSet presAssocID="{1BB7D9E5-4CB7-42A6-82A3-03366DCB5815}" presName="sibTrans" presStyleLbl="sibTrans2D1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8E7E490-ECC4-4064-97F8-EEA9C542012B}" type="pres">
      <dgm:prSet presAssocID="{1BB7D9E5-4CB7-42A6-82A3-03366DCB5815}" presName="connectorText" presStyleLbl="sibTrans2D1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DCBA8EC-D887-47FA-B4F8-0CFB50D67024}" type="pres">
      <dgm:prSet presAssocID="{86284F17-0AB3-4847-B57A-11ACB92CCD73}" presName="node" presStyleLbl="node1" presStyleIdx="3" presStyleCnt="7" custScaleX="243676" custLinFactNeighborX="26371" custLinFactNeighborY="-774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6640D12-B5E4-4A44-BDC6-B983E5628CE6}" type="pres">
      <dgm:prSet presAssocID="{F4C231A5-3F94-4B45-85C7-7EC98EF8A9F0}" presName="sibTrans" presStyleLbl="sibTrans2D1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887B56DD-F43D-498B-BF24-235447134049}" type="pres">
      <dgm:prSet presAssocID="{F4C231A5-3F94-4B45-85C7-7EC98EF8A9F0}" presName="connectorText" presStyleLbl="sibTrans2D1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A4ACFA81-F25A-4E6E-8EC4-A414EF3FD654}" type="pres">
      <dgm:prSet presAssocID="{906B3031-C7B7-4ABD-81DA-7AE812DD6502}" presName="node" presStyleLbl="node1" presStyleIdx="4" presStyleCnt="7" custScaleX="243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FAE00C6-B647-4499-9F3B-5A25FC69E945}" type="pres">
      <dgm:prSet presAssocID="{92ACFF62-37B8-4CF0-B171-8FB4735B337E}" presName="sibTrans" presStyleLbl="sibTrans2D1" presStyleIdx="4" presStyleCnt="6"/>
      <dgm:spPr/>
    </dgm:pt>
    <dgm:pt modelId="{3F0F7BFD-B6EB-47DC-89C0-1F28D644325D}" type="pres">
      <dgm:prSet presAssocID="{92ACFF62-37B8-4CF0-B171-8FB4735B337E}" presName="connectorText" presStyleLbl="sibTrans2D1" presStyleIdx="4" presStyleCnt="6"/>
      <dgm:spPr/>
    </dgm:pt>
    <dgm:pt modelId="{801FF745-6672-4DE0-971B-54B2EBF61CB2}" type="pres">
      <dgm:prSet presAssocID="{67AF0BBE-30F5-44EE-AF8B-784003007AB6}" presName="node" presStyleLbl="node1" presStyleIdx="5" presStyleCnt="7" custScaleX="243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9E703C0-D54A-43B4-9CB4-888803AE8B41}" type="pres">
      <dgm:prSet presAssocID="{08D731D7-EC20-44C2-83C5-820D30EFE6EE}" presName="sibTrans" presStyleLbl="sibTrans2D1" presStyleIdx="5" presStyleCnt="6"/>
      <dgm:spPr/>
    </dgm:pt>
    <dgm:pt modelId="{8E17BC40-CBEB-4166-B391-8B8F2EA97740}" type="pres">
      <dgm:prSet presAssocID="{08D731D7-EC20-44C2-83C5-820D30EFE6EE}" presName="connectorText" presStyleLbl="sibTrans2D1" presStyleIdx="5" presStyleCnt="6"/>
      <dgm:spPr/>
    </dgm:pt>
    <dgm:pt modelId="{83D3691E-5E27-4376-94AD-B087FCDFF0ED}" type="pres">
      <dgm:prSet presAssocID="{1A68ADA1-E33E-48FA-94AC-E157820EBD71}" presName="node" presStyleLbl="node1" presStyleIdx="6" presStyleCnt="7" custScaleX="243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CE697FC-99A2-430A-9AB7-08A997A1C9F3}" type="presOf" srcId="{08D731D7-EC20-44C2-83C5-820D30EFE6EE}" destId="{C9E703C0-D54A-43B4-9CB4-888803AE8B41}" srcOrd="0" destOrd="0" presId="urn:microsoft.com/office/officeart/2005/8/layout/process2"/>
    <dgm:cxn modelId="{68674808-6B66-4190-80A6-F41E03FBCCD7}" type="presOf" srcId="{67AF0BBE-30F5-44EE-AF8B-784003007AB6}" destId="{801FF745-6672-4DE0-971B-54B2EBF61CB2}" srcOrd="0" destOrd="0" presId="urn:microsoft.com/office/officeart/2005/8/layout/process2"/>
    <dgm:cxn modelId="{03CB8C17-1D99-411B-9FA7-12F149EE2FA8}" type="presOf" srcId="{4A798567-E74B-43F4-BC35-764C4CFFAC4A}" destId="{22B58148-2038-4529-A8FC-4E19547D0A85}" srcOrd="0" destOrd="0" presId="urn:microsoft.com/office/officeart/2005/8/layout/process2"/>
    <dgm:cxn modelId="{7E53E6AB-C4C3-42E4-8E4E-09AB2A3D8EC5}" type="presOf" srcId="{13A90AA3-E176-4BB5-981F-17D90A59519F}" destId="{6AF6C309-2DC6-4452-B31B-670D061D7C13}" srcOrd="0" destOrd="0" presId="urn:microsoft.com/office/officeart/2005/8/layout/process2"/>
    <dgm:cxn modelId="{66E2EC61-5DF9-4543-94E4-5FFCF227624B}" srcId="{4A798567-E74B-43F4-BC35-764C4CFFAC4A}" destId="{1A68ADA1-E33E-48FA-94AC-E157820EBD71}" srcOrd="6" destOrd="0" parTransId="{8D5FE412-8F11-4961-8247-D3A40D2AFE55}" sibTransId="{8E92A95D-75B7-4E46-8C9E-E844EAEEF444}"/>
    <dgm:cxn modelId="{9A8DF89D-2CA4-41E6-B7E3-74F9CAC4048C}" srcId="{4A798567-E74B-43F4-BC35-764C4CFFAC4A}" destId="{E1B78AB6-E734-4ACB-B1A1-E315D6A62A2D}" srcOrd="0" destOrd="0" parTransId="{81599921-BEE2-4BC7-A71F-105B1D2DE215}" sibTransId="{13A90AA3-E176-4BB5-981F-17D90A59519F}"/>
    <dgm:cxn modelId="{CA7C8BC5-91C1-4380-A4AB-9F4D6D8232D1}" srcId="{4A798567-E74B-43F4-BC35-764C4CFFAC4A}" destId="{527DB18A-75DE-4013-AE3A-E7F12E60DD4A}" srcOrd="1" destOrd="0" parTransId="{77E4F690-0DB0-4CD0-8227-40264327753C}" sibTransId="{1710D0A4-0D6E-43D2-B39F-1F88BE4A3F53}"/>
    <dgm:cxn modelId="{AC6B2B10-B87D-48B2-B5D8-76E585F3DEEA}" srcId="{4A798567-E74B-43F4-BC35-764C4CFFAC4A}" destId="{86284F17-0AB3-4847-B57A-11ACB92CCD73}" srcOrd="3" destOrd="0" parTransId="{F0667987-1E8B-4BDE-AF81-FE4147B1F13B}" sibTransId="{F4C231A5-3F94-4B45-85C7-7EC98EF8A9F0}"/>
    <dgm:cxn modelId="{5C8AD8F8-1F62-4B9E-8441-F59166C6D1CE}" type="presOf" srcId="{1BB7D9E5-4CB7-42A6-82A3-03366DCB5815}" destId="{28E7E490-ECC4-4064-97F8-EEA9C542012B}" srcOrd="1" destOrd="0" presId="urn:microsoft.com/office/officeart/2005/8/layout/process2"/>
    <dgm:cxn modelId="{4F71E987-64C9-4B31-AC41-B6F28BF9811A}" type="presOf" srcId="{F4C231A5-3F94-4B45-85C7-7EC98EF8A9F0}" destId="{46640D12-B5E4-4A44-BDC6-B983E5628CE6}" srcOrd="0" destOrd="0" presId="urn:microsoft.com/office/officeart/2005/8/layout/process2"/>
    <dgm:cxn modelId="{4A1A902B-AE0B-4C0E-B8F2-AA4A47309687}" type="presOf" srcId="{1BB7D9E5-4CB7-42A6-82A3-03366DCB5815}" destId="{99E71631-E22E-4FD3-958F-B56E9D24FA12}" srcOrd="0" destOrd="0" presId="urn:microsoft.com/office/officeart/2005/8/layout/process2"/>
    <dgm:cxn modelId="{5436C31C-D189-40A9-AB70-1AC82C26A3BB}" type="presOf" srcId="{08D731D7-EC20-44C2-83C5-820D30EFE6EE}" destId="{8E17BC40-CBEB-4166-B391-8B8F2EA97740}" srcOrd="1" destOrd="0" presId="urn:microsoft.com/office/officeart/2005/8/layout/process2"/>
    <dgm:cxn modelId="{C3E33B83-3E35-47C5-BF7E-05B02F873E24}" type="presOf" srcId="{527DB18A-75DE-4013-AE3A-E7F12E60DD4A}" destId="{CED4E900-DF98-45C5-8B8B-FA91E02B3337}" srcOrd="0" destOrd="0" presId="urn:microsoft.com/office/officeart/2005/8/layout/process2"/>
    <dgm:cxn modelId="{0F18A868-F62E-4B4C-A284-67BA959C1A36}" type="presOf" srcId="{1710D0A4-0D6E-43D2-B39F-1F88BE4A3F53}" destId="{74089A01-57F6-4EF7-8AC3-0F3FDA815F9D}" srcOrd="0" destOrd="0" presId="urn:microsoft.com/office/officeart/2005/8/layout/process2"/>
    <dgm:cxn modelId="{34B67C13-ED65-4578-B3B5-A8CFCE5F91C9}" type="presOf" srcId="{86284F17-0AB3-4847-B57A-11ACB92CCD73}" destId="{2DCBA8EC-D887-47FA-B4F8-0CFB50D67024}" srcOrd="0" destOrd="0" presId="urn:microsoft.com/office/officeart/2005/8/layout/process2"/>
    <dgm:cxn modelId="{90B0698B-4FCE-40E1-8C82-B12F4B62CEDA}" type="presOf" srcId="{1710D0A4-0D6E-43D2-B39F-1F88BE4A3F53}" destId="{C02907C7-A932-45D5-B101-3F4F047D3DF9}" srcOrd="1" destOrd="0" presId="urn:microsoft.com/office/officeart/2005/8/layout/process2"/>
    <dgm:cxn modelId="{FB3F1793-30A1-44CB-B43D-EE5285B44A62}" type="presOf" srcId="{1A68ADA1-E33E-48FA-94AC-E157820EBD71}" destId="{83D3691E-5E27-4376-94AD-B087FCDFF0ED}" srcOrd="0" destOrd="0" presId="urn:microsoft.com/office/officeart/2005/8/layout/process2"/>
    <dgm:cxn modelId="{42A5EB6B-AE1A-4922-9AAA-D7047A73F234}" type="presOf" srcId="{F4C231A5-3F94-4B45-85C7-7EC98EF8A9F0}" destId="{887B56DD-F43D-498B-BF24-235447134049}" srcOrd="1" destOrd="0" presId="urn:microsoft.com/office/officeart/2005/8/layout/process2"/>
    <dgm:cxn modelId="{C5688967-D407-4E99-A2B7-889F2952EC34}" type="presOf" srcId="{906B3031-C7B7-4ABD-81DA-7AE812DD6502}" destId="{A4ACFA81-F25A-4E6E-8EC4-A414EF3FD654}" srcOrd="0" destOrd="0" presId="urn:microsoft.com/office/officeart/2005/8/layout/process2"/>
    <dgm:cxn modelId="{7C25BC4A-CEE3-435B-A3BE-ACB9D79B9FBD}" type="presOf" srcId="{EFF72478-4DB3-4CB8-973D-4B3007095456}" destId="{BA880877-FCE3-4F04-A6D1-FEF18A22C325}" srcOrd="0" destOrd="0" presId="urn:microsoft.com/office/officeart/2005/8/layout/process2"/>
    <dgm:cxn modelId="{5F614DAD-9BAD-454E-A793-92B31ED06F0F}" type="presOf" srcId="{92ACFF62-37B8-4CF0-B171-8FB4735B337E}" destId="{2FAE00C6-B647-4499-9F3B-5A25FC69E945}" srcOrd="0" destOrd="0" presId="urn:microsoft.com/office/officeart/2005/8/layout/process2"/>
    <dgm:cxn modelId="{89420BAE-7635-41AD-A4B5-0428C27D63E0}" type="presOf" srcId="{E1B78AB6-E734-4ACB-B1A1-E315D6A62A2D}" destId="{5FFFDC6A-3A87-4B3F-80FB-48E35A23F642}" srcOrd="0" destOrd="0" presId="urn:microsoft.com/office/officeart/2005/8/layout/process2"/>
    <dgm:cxn modelId="{C52781DE-33E0-4303-AE86-BA459C0BDED2}" srcId="{4A798567-E74B-43F4-BC35-764C4CFFAC4A}" destId="{67AF0BBE-30F5-44EE-AF8B-784003007AB6}" srcOrd="5" destOrd="0" parTransId="{59CDA2E2-D216-4B43-AC10-1DBC5F716D76}" sibTransId="{08D731D7-EC20-44C2-83C5-820D30EFE6EE}"/>
    <dgm:cxn modelId="{DA82121A-AC45-4ECF-8AEE-5519958E278E}" type="presOf" srcId="{13A90AA3-E176-4BB5-981F-17D90A59519F}" destId="{3F9A49F6-5CE8-48D8-A9C4-9E01EB47B19A}" srcOrd="1" destOrd="0" presId="urn:microsoft.com/office/officeart/2005/8/layout/process2"/>
    <dgm:cxn modelId="{C4C1D52B-E7A1-42B8-8E60-5137D0E66B50}" srcId="{4A798567-E74B-43F4-BC35-764C4CFFAC4A}" destId="{EFF72478-4DB3-4CB8-973D-4B3007095456}" srcOrd="2" destOrd="0" parTransId="{865D56E3-7D01-45FC-94A6-B835D136113D}" sibTransId="{1BB7D9E5-4CB7-42A6-82A3-03366DCB5815}"/>
    <dgm:cxn modelId="{3E734604-FB20-40C5-82C3-8D3C0EAE0D85}" srcId="{4A798567-E74B-43F4-BC35-764C4CFFAC4A}" destId="{906B3031-C7B7-4ABD-81DA-7AE812DD6502}" srcOrd="4" destOrd="0" parTransId="{29F9ABD6-5130-4022-82BE-BE9DB4B7ACE1}" sibTransId="{92ACFF62-37B8-4CF0-B171-8FB4735B337E}"/>
    <dgm:cxn modelId="{7E84C8EC-78A3-4DBD-90B2-0D03A2412389}" type="presOf" srcId="{92ACFF62-37B8-4CF0-B171-8FB4735B337E}" destId="{3F0F7BFD-B6EB-47DC-89C0-1F28D644325D}" srcOrd="1" destOrd="0" presId="urn:microsoft.com/office/officeart/2005/8/layout/process2"/>
    <dgm:cxn modelId="{D4EF8D55-601C-4CA6-B303-FDB60C2209C9}" type="presParOf" srcId="{22B58148-2038-4529-A8FC-4E19547D0A85}" destId="{5FFFDC6A-3A87-4B3F-80FB-48E35A23F642}" srcOrd="0" destOrd="0" presId="urn:microsoft.com/office/officeart/2005/8/layout/process2"/>
    <dgm:cxn modelId="{3A20E2CA-79C7-4C0B-B8C0-813E51907D83}" type="presParOf" srcId="{22B58148-2038-4529-A8FC-4E19547D0A85}" destId="{6AF6C309-2DC6-4452-B31B-670D061D7C13}" srcOrd="1" destOrd="0" presId="urn:microsoft.com/office/officeart/2005/8/layout/process2"/>
    <dgm:cxn modelId="{F494EC26-4366-4E0F-9CF9-0F47AE040FB0}" type="presParOf" srcId="{6AF6C309-2DC6-4452-B31B-670D061D7C13}" destId="{3F9A49F6-5CE8-48D8-A9C4-9E01EB47B19A}" srcOrd="0" destOrd="0" presId="urn:microsoft.com/office/officeart/2005/8/layout/process2"/>
    <dgm:cxn modelId="{4FE59537-2B92-4C5D-B92B-10B5A2B2849C}" type="presParOf" srcId="{22B58148-2038-4529-A8FC-4E19547D0A85}" destId="{CED4E900-DF98-45C5-8B8B-FA91E02B3337}" srcOrd="2" destOrd="0" presId="urn:microsoft.com/office/officeart/2005/8/layout/process2"/>
    <dgm:cxn modelId="{F64F8086-24AA-4EE4-B04E-84955E32A1B1}" type="presParOf" srcId="{22B58148-2038-4529-A8FC-4E19547D0A85}" destId="{74089A01-57F6-4EF7-8AC3-0F3FDA815F9D}" srcOrd="3" destOrd="0" presId="urn:microsoft.com/office/officeart/2005/8/layout/process2"/>
    <dgm:cxn modelId="{9400621D-6290-40DF-941B-36F3645EE0F5}" type="presParOf" srcId="{74089A01-57F6-4EF7-8AC3-0F3FDA815F9D}" destId="{C02907C7-A932-45D5-B101-3F4F047D3DF9}" srcOrd="0" destOrd="0" presId="urn:microsoft.com/office/officeart/2005/8/layout/process2"/>
    <dgm:cxn modelId="{3AE3F4C6-A2A1-4529-8625-482FFF8448AA}" type="presParOf" srcId="{22B58148-2038-4529-A8FC-4E19547D0A85}" destId="{BA880877-FCE3-4F04-A6D1-FEF18A22C325}" srcOrd="4" destOrd="0" presId="urn:microsoft.com/office/officeart/2005/8/layout/process2"/>
    <dgm:cxn modelId="{19A972E5-D82B-474E-95D8-E3735AED9470}" type="presParOf" srcId="{22B58148-2038-4529-A8FC-4E19547D0A85}" destId="{99E71631-E22E-4FD3-958F-B56E9D24FA12}" srcOrd="5" destOrd="0" presId="urn:microsoft.com/office/officeart/2005/8/layout/process2"/>
    <dgm:cxn modelId="{40A8A67B-E310-443C-9564-CBE9EFF00D41}" type="presParOf" srcId="{99E71631-E22E-4FD3-958F-B56E9D24FA12}" destId="{28E7E490-ECC4-4064-97F8-EEA9C542012B}" srcOrd="0" destOrd="0" presId="urn:microsoft.com/office/officeart/2005/8/layout/process2"/>
    <dgm:cxn modelId="{41B6C39F-4ADC-4C13-896B-1AD4BCCE5932}" type="presParOf" srcId="{22B58148-2038-4529-A8FC-4E19547D0A85}" destId="{2DCBA8EC-D887-47FA-B4F8-0CFB50D67024}" srcOrd="6" destOrd="0" presId="urn:microsoft.com/office/officeart/2005/8/layout/process2"/>
    <dgm:cxn modelId="{904222DB-91CE-466E-AE2F-D48F942B4ABA}" type="presParOf" srcId="{22B58148-2038-4529-A8FC-4E19547D0A85}" destId="{46640D12-B5E4-4A44-BDC6-B983E5628CE6}" srcOrd="7" destOrd="0" presId="urn:microsoft.com/office/officeart/2005/8/layout/process2"/>
    <dgm:cxn modelId="{DCFD91F6-6190-4643-9F78-ADAFECC5357A}" type="presParOf" srcId="{46640D12-B5E4-4A44-BDC6-B983E5628CE6}" destId="{887B56DD-F43D-498B-BF24-235447134049}" srcOrd="0" destOrd="0" presId="urn:microsoft.com/office/officeart/2005/8/layout/process2"/>
    <dgm:cxn modelId="{BA3ED29A-05BA-4C02-9EF0-B42386186C01}" type="presParOf" srcId="{22B58148-2038-4529-A8FC-4E19547D0A85}" destId="{A4ACFA81-F25A-4E6E-8EC4-A414EF3FD654}" srcOrd="8" destOrd="0" presId="urn:microsoft.com/office/officeart/2005/8/layout/process2"/>
    <dgm:cxn modelId="{8C77EAEC-19CB-4E2A-AE69-B5C59039CE21}" type="presParOf" srcId="{22B58148-2038-4529-A8FC-4E19547D0A85}" destId="{2FAE00C6-B647-4499-9F3B-5A25FC69E945}" srcOrd="9" destOrd="0" presId="urn:microsoft.com/office/officeart/2005/8/layout/process2"/>
    <dgm:cxn modelId="{A97B4882-0D8D-4088-8E50-4B21236D6A0C}" type="presParOf" srcId="{2FAE00C6-B647-4499-9F3B-5A25FC69E945}" destId="{3F0F7BFD-B6EB-47DC-89C0-1F28D644325D}" srcOrd="0" destOrd="0" presId="urn:microsoft.com/office/officeart/2005/8/layout/process2"/>
    <dgm:cxn modelId="{31EF3633-9C62-46E8-939A-5732D374C14B}" type="presParOf" srcId="{22B58148-2038-4529-A8FC-4E19547D0A85}" destId="{801FF745-6672-4DE0-971B-54B2EBF61CB2}" srcOrd="10" destOrd="0" presId="urn:microsoft.com/office/officeart/2005/8/layout/process2"/>
    <dgm:cxn modelId="{E595E0A3-5E05-4449-9B00-BF5548D44727}" type="presParOf" srcId="{22B58148-2038-4529-A8FC-4E19547D0A85}" destId="{C9E703C0-D54A-43B4-9CB4-888803AE8B41}" srcOrd="11" destOrd="0" presId="urn:microsoft.com/office/officeart/2005/8/layout/process2"/>
    <dgm:cxn modelId="{CD5BB3B5-E965-4290-BC84-A4BF04BD90BF}" type="presParOf" srcId="{C9E703C0-D54A-43B4-9CB4-888803AE8B41}" destId="{8E17BC40-CBEB-4166-B391-8B8F2EA97740}" srcOrd="0" destOrd="0" presId="urn:microsoft.com/office/officeart/2005/8/layout/process2"/>
    <dgm:cxn modelId="{AE1F0355-4E38-4F94-BC50-BC9C598B5C95}" type="presParOf" srcId="{22B58148-2038-4529-A8FC-4E19547D0A85}" destId="{83D3691E-5E27-4376-94AD-B087FCDFF0ED}" srcOrd="1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FDC6A-3A87-4B3F-80FB-48E35A23F642}">
      <dsp:nvSpPr>
        <dsp:cNvPr id="0" name=""/>
        <dsp:cNvSpPr/>
      </dsp:nvSpPr>
      <dsp:spPr>
        <a:xfrm>
          <a:off x="615" y="0"/>
          <a:ext cx="3749144" cy="4921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좌측 </a:t>
          </a:r>
          <a:r>
            <a:rPr lang="en-US" altLang="ko-KR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QR-code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스캔</a:t>
          </a:r>
        </a:p>
      </dsp:txBody>
      <dsp:txXfrm>
        <a:off x="15029" y="14414"/>
        <a:ext cx="3720316" cy="463289"/>
      </dsp:txXfrm>
    </dsp:sp>
    <dsp:sp modelId="{6AF6C309-2DC6-4452-B31B-670D061D7C13}">
      <dsp:nvSpPr>
        <dsp:cNvPr id="0" name=""/>
        <dsp:cNvSpPr/>
      </dsp:nvSpPr>
      <dsp:spPr>
        <a:xfrm rot="5400000">
          <a:off x="1806184" y="473394"/>
          <a:ext cx="138005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 rot="-5400000">
        <a:off x="1808751" y="515118"/>
        <a:ext cx="132872" cy="96604"/>
      </dsp:txXfrm>
    </dsp:sp>
    <dsp:sp modelId="{CED4E900-DF98-45C5-8B8B-FA91E02B3337}">
      <dsp:nvSpPr>
        <dsp:cNvPr id="0" name=""/>
        <dsp:cNvSpPr/>
      </dsp:nvSpPr>
      <dsp:spPr>
        <a:xfrm>
          <a:off x="615" y="676125"/>
          <a:ext cx="3749144" cy="492117"/>
        </a:xfrm>
        <a:prstGeom prst="roundRect">
          <a:avLst>
            <a:gd name="adj" fmla="val 10000"/>
          </a:avLst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「자기진단 </a:t>
          </a:r>
          <a:r>
            <a:rPr lang="ko-KR" altLang="en-US" sz="2000" kern="1200" dirty="0" err="1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바로가기」</a:t>
          </a: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5029" y="690539"/>
        <a:ext cx="3720316" cy="463289"/>
      </dsp:txXfrm>
    </dsp:sp>
    <dsp:sp modelId="{74089A01-57F6-4EF7-8AC3-0F3FDA815F9D}">
      <dsp:nvSpPr>
        <dsp:cNvPr id="0" name=""/>
        <dsp:cNvSpPr/>
      </dsp:nvSpPr>
      <dsp:spPr>
        <a:xfrm rot="5400000">
          <a:off x="1782915" y="1180545"/>
          <a:ext cx="184544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 rot="-5400000">
        <a:off x="1808752" y="1198999"/>
        <a:ext cx="132872" cy="129181"/>
      </dsp:txXfrm>
    </dsp:sp>
    <dsp:sp modelId="{BA880877-FCE3-4F04-A6D1-FEF18A22C325}">
      <dsp:nvSpPr>
        <dsp:cNvPr id="0" name=""/>
        <dsp:cNvSpPr/>
      </dsp:nvSpPr>
      <dsp:spPr>
        <a:xfrm>
          <a:off x="615" y="1414301"/>
          <a:ext cx="3749144" cy="492117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기본정보 등 </a:t>
          </a: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설문항목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체크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5029" y="1428715"/>
        <a:ext cx="3720316" cy="463289"/>
      </dsp:txXfrm>
    </dsp:sp>
    <dsp:sp modelId="{99E71631-E22E-4FD3-958F-B56E9D24FA12}">
      <dsp:nvSpPr>
        <dsp:cNvPr id="0" name=""/>
        <dsp:cNvSpPr/>
      </dsp:nvSpPr>
      <dsp:spPr>
        <a:xfrm rot="5401349">
          <a:off x="1765512" y="1941721"/>
          <a:ext cx="219042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000" kern="120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 rot="-5400000">
        <a:off x="1808609" y="1942927"/>
        <a:ext cx="132872" cy="153329"/>
      </dsp:txXfrm>
    </dsp:sp>
    <dsp:sp modelId="{2DCBA8EC-D887-47FA-B4F8-0CFB50D67024}">
      <dsp:nvSpPr>
        <dsp:cNvPr id="0" name=""/>
        <dsp:cNvSpPr/>
      </dsp:nvSpPr>
      <dsp:spPr>
        <a:xfrm>
          <a:off x="0" y="2198476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</a:t>
          </a:r>
          <a:r>
            <a:rPr lang="ko-KR" altLang="en-US" sz="2000" kern="1200" dirty="0" err="1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결과보기」</a:t>
          </a: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및 정보활용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4414" y="2212890"/>
        <a:ext cx="3720932" cy="463289"/>
      </dsp:txXfrm>
    </dsp:sp>
    <dsp:sp modelId="{46640D12-B5E4-4A44-BDC6-B983E5628CE6}">
      <dsp:nvSpPr>
        <dsp:cNvPr id="0" name=""/>
        <dsp:cNvSpPr/>
      </dsp:nvSpPr>
      <dsp:spPr>
        <a:xfrm rot="5400000">
          <a:off x="1775460" y="2712426"/>
          <a:ext cx="198838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600" kern="1200"/>
        </a:p>
      </dsp:txBody>
      <dsp:txXfrm rot="-5400000">
        <a:off x="1808443" y="2723734"/>
        <a:ext cx="132872" cy="139187"/>
      </dsp:txXfrm>
    </dsp:sp>
    <dsp:sp modelId="{A4ACFA81-F25A-4E6E-8EC4-A414EF3FD654}">
      <dsp:nvSpPr>
        <dsp:cNvPr id="0" name=""/>
        <dsp:cNvSpPr/>
      </dsp:nvSpPr>
      <dsp:spPr>
        <a:xfrm>
          <a:off x="0" y="2955712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「정부지원사업 신청」 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4414" y="2970126"/>
        <a:ext cx="3720932" cy="463289"/>
      </dsp:txXfrm>
    </dsp:sp>
    <dsp:sp modelId="{2FAE00C6-B647-4499-9F3B-5A25FC69E945}">
      <dsp:nvSpPr>
        <dsp:cNvPr id="0" name=""/>
        <dsp:cNvSpPr/>
      </dsp:nvSpPr>
      <dsp:spPr>
        <a:xfrm rot="5400000">
          <a:off x="1782607" y="3460132"/>
          <a:ext cx="184544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600" kern="1200"/>
        </a:p>
      </dsp:txBody>
      <dsp:txXfrm rot="-5400000">
        <a:off x="1808444" y="3478586"/>
        <a:ext cx="132872" cy="129181"/>
      </dsp:txXfrm>
    </dsp:sp>
    <dsp:sp modelId="{801FF745-6672-4DE0-971B-54B2EBF61CB2}">
      <dsp:nvSpPr>
        <dsp:cNvPr id="0" name=""/>
        <dsp:cNvSpPr/>
      </dsp:nvSpPr>
      <dsp:spPr>
        <a:xfrm>
          <a:off x="0" y="3693888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사업장명</a:t>
          </a:r>
          <a:r>
            <a:rPr lang="en-US" altLang="ko-KR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주소</a:t>
          </a:r>
          <a:r>
            <a:rPr lang="en-US" altLang="ko-KR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연락처 입력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4414" y="3708302"/>
        <a:ext cx="3720932" cy="463289"/>
      </dsp:txXfrm>
    </dsp:sp>
    <dsp:sp modelId="{C9E703C0-D54A-43B4-9CB4-888803AE8B41}">
      <dsp:nvSpPr>
        <dsp:cNvPr id="0" name=""/>
        <dsp:cNvSpPr/>
      </dsp:nvSpPr>
      <dsp:spPr>
        <a:xfrm rot="5400000">
          <a:off x="1782607" y="4198308"/>
          <a:ext cx="184544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600" kern="1200"/>
        </a:p>
      </dsp:txBody>
      <dsp:txXfrm rot="-5400000">
        <a:off x="1808444" y="4216762"/>
        <a:ext cx="132872" cy="129181"/>
      </dsp:txXfrm>
    </dsp:sp>
    <dsp:sp modelId="{83D3691E-5E27-4376-94AD-B087FCDFF0ED}">
      <dsp:nvSpPr>
        <dsp:cNvPr id="0" name=""/>
        <dsp:cNvSpPr/>
      </dsp:nvSpPr>
      <dsp:spPr>
        <a:xfrm>
          <a:off x="0" y="4432064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희망서비스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선택</a:t>
          </a:r>
          <a:r>
            <a:rPr lang="ko-KR" altLang="en-US" sz="2000" kern="1200" dirty="0" err="1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「신청」</a:t>
          </a:r>
          <a:r>
            <a:rPr lang="ko-KR" altLang="en-US" sz="2000" kern="1200" dirty="0" err="1" smtClean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kern="1200" dirty="0" smtClean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4414" y="4446478"/>
        <a:ext cx="3720932" cy="46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12" y="6"/>
            <a:ext cx="2951162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defTabSz="918595" latinLnBrk="0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854462" y="6"/>
            <a:ext cx="2951162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algn="r" defTabSz="918595" latinLnBrk="0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>
          <a:xfrm>
            <a:off x="12" y="9440871"/>
            <a:ext cx="2951162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defTabSz="918595" latinLnBrk="0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>
          <a:xfrm>
            <a:off x="3854462" y="9440871"/>
            <a:ext cx="2951162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algn="r" defTabSz="918595" latinLnBrk="0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fld id="{84F38CBA-42C5-43C1-81BB-ABF73E92B5C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12" y="6"/>
            <a:ext cx="2951162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defTabSz="918595" latinLnBrk="0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>
          <a:xfrm>
            <a:off x="3854462" y="6"/>
            <a:ext cx="2951162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algn="r" defTabSz="918595" latinLnBrk="0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>
          <a:xfrm>
            <a:off x="920750" y="747713"/>
            <a:ext cx="4967288" cy="3725862"/>
          </a:xfrm>
          <a:prstGeom prst="rect">
            <a:avLst/>
          </a:prstGeom>
          <a:noFill/>
          <a:ln w="9525">
            <a:solidFill>
              <a:srgbClr val="000000"/>
            </a:solidFill>
            <a:miter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>
          <a:xfrm>
            <a:off x="681043" y="4721230"/>
            <a:ext cx="5445125" cy="44719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de-DE"/>
              <a:t>Textmasterformate durch Klicken bearbeiten</a:t>
            </a:r>
          </a:p>
          <a:p>
            <a:pPr lvl="1">
              <a:defRPr/>
            </a:pPr>
            <a:r>
              <a:rPr lang="de-DE"/>
              <a:t>Zweite Ebene</a:t>
            </a:r>
          </a:p>
          <a:p>
            <a:pPr lvl="2">
              <a:defRPr/>
            </a:pPr>
            <a:r>
              <a:rPr lang="de-DE"/>
              <a:t>Dritte Ebene</a:t>
            </a:r>
          </a:p>
          <a:p>
            <a:pPr lvl="3">
              <a:defRPr/>
            </a:pPr>
            <a:r>
              <a:rPr lang="de-DE"/>
              <a:t>Vierte Ebene</a:t>
            </a:r>
          </a:p>
          <a:p>
            <a:pPr lvl="4">
              <a:defRPr/>
            </a:pPr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>
          <a:xfrm>
            <a:off x="12" y="9440871"/>
            <a:ext cx="2951162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defTabSz="918595" latinLnBrk="0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462" y="9440871"/>
            <a:ext cx="2951162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algn="r" defTabSz="918595" latinLnBrk="0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fld id="{F5DC516E-1725-4A7C-BF3C-5FFE16AD4C5C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1" descr="2.jpg"/>
          <p:cNvPicPr>
            <a:picLocks noChangeAspect="1"/>
          </p:cNvPicPr>
          <p:nvPr userDrawn="1"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" name="슬라이드 번호 개체 틀 1"/>
          <p:cNvSpPr txBox="1"/>
          <p:nvPr userDrawn="1"/>
        </p:nvSpPr>
        <p:spPr>
          <a:xfrm>
            <a:off x="6740525" y="6467475"/>
            <a:ext cx="2254250" cy="411163"/>
          </a:xfrm>
          <a:prstGeom prst="rect">
            <a:avLst/>
          </a:prstGeom>
        </p:spPr>
        <p:txBody>
          <a:bodyPr anchor="ctr"/>
          <a:lstStyle/>
          <a:p>
            <a:pPr algn="r" latinLnBrk="0">
              <a:defRPr/>
            </a:pPr>
            <a:endParaRPr kumimoji="0" lang="ko-KR" altLang="en-US" sz="1500" b="1">
              <a:latin typeface="Arial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96300-2676-4FBA-8453-A3FDD8E0608F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AE442-2778-4BBF-8621-58FCE89AC30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48304-F651-47DE-9E6C-EF6C25CEA89F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F5D73-F9F9-4692-B89E-1BF6A68332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8D15B-3971-4B6E-A189-556A3FA9546B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538D0-37DE-46ED-B128-8CF8923694C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E55A8-ED33-412C-9604-24D59A30F331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EE505-E907-43F2-8B68-C868504959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BF6D0-161B-4AE5-9A18-E338454D8602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3F9FC-D55A-46AD-8962-916F27D102B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091FC-05E1-4265-BF84-BFF5A08EEE79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1C62F-8D28-4280-BDA3-52A78698D73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 txBox="1"/>
          <p:nvPr userDrawn="1"/>
        </p:nvSpPr>
        <p:spPr>
          <a:xfrm>
            <a:off x="6740525" y="6467475"/>
            <a:ext cx="2254250" cy="411163"/>
          </a:xfrm>
          <a:prstGeom prst="rect">
            <a:avLst/>
          </a:prstGeom>
        </p:spPr>
        <p:txBody>
          <a:bodyPr anchor="ctr"/>
          <a:lstStyle/>
          <a:p>
            <a:pPr algn="r" latinLnBrk="0">
              <a:defRPr/>
            </a:pPr>
            <a:endParaRPr kumimoji="0" lang="ko-KR" altLang="en-US" sz="1500" b="1">
              <a:latin typeface="Arial"/>
              <a:cs typeface="+mn-cs"/>
            </a:endParaRPr>
          </a:p>
        </p:txBody>
      </p:sp>
      <p:pic>
        <p:nvPicPr>
          <p:cNvPr id="5" name="_x201167960" descr="EMB0000139c05b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489" y="6376816"/>
            <a:ext cx="1239852" cy="346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_x744374512" descr="EMB000020fcba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96" y="6277232"/>
            <a:ext cx="1324337" cy="4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0C0CD-3315-4B6E-9EB6-9812727852EF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3B580-9E47-4ADB-A0B3-0C4C3675CE3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6045C-72B8-467A-87A2-605633D6408B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A5477-96A7-48CF-9B9A-67E8041962A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F45CD-0C42-4F22-A7E6-9DCDF47F4BEE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4B240-0D70-4402-B550-6A2EF14BA9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959D5-3958-42D8-82BD-2C01DEC33BE3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F64EF-6324-474E-A374-35EB0DA7A9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사용자 지정 레이아웃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8_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/>
          <p:cNvPicPr>
            <a:picLocks noChangeAspect="1" noChangeArrowheads="1"/>
          </p:cNvPicPr>
          <p:nvPr/>
        </p:nvPicPr>
        <p:blipFill rotWithShape="1">
          <a:blip r:embed="rId14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099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4100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0ED5DD2-ABEA-45BE-9129-B3E710573EB5}" type="datetime1">
              <a:rPr lang="ko-KR" altLang="en-US"/>
              <a:pPr>
                <a:defRPr/>
              </a:pPr>
              <a:t>2024-02-01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E168C34-9CDA-472D-BE68-DD8057E981A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4104" name="그림 22" descr="바닥3.png"/>
          <p:cNvPicPr>
            <a:picLocks noChangeAspect="1"/>
          </p:cNvPicPr>
          <p:nvPr/>
        </p:nvPicPr>
        <p:blipFill rotWithShape="1">
          <a:blip r:embed="rId15">
            <a:lum bright="20000"/>
          </a:blip>
          <a:srcRect/>
          <a:stretch>
            <a:fillRect/>
          </a:stretch>
        </p:blipFill>
        <p:spPr>
          <a:xfrm>
            <a:off x="117475" y="2682875"/>
            <a:ext cx="8909050" cy="417512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77" r:id="rId1"/>
    <p:sldLayoutId id="2147484478" r:id="rId2"/>
    <p:sldLayoutId id="2147484479" r:id="rId3"/>
    <p:sldLayoutId id="2147484480" r:id="rId4"/>
    <p:sldLayoutId id="2147484481" r:id="rId5"/>
    <p:sldLayoutId id="2147484482" r:id="rId6"/>
    <p:sldLayoutId id="2147484483" r:id="rId7"/>
    <p:sldLayoutId id="2147484484" r:id="rId8"/>
    <p:sldLayoutId id="2147484485" r:id="rId9"/>
    <p:sldLayoutId id="2147484486" r:id="rId10"/>
    <p:sldLayoutId id="2147484487" r:id="rId11"/>
    <p:sldLayoutId id="2147484488" r:id="rId12"/>
  </p:sldLayoutIdLst>
  <p:transition/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22338"/>
            <a:ext cx="8585200" cy="31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8"/>
          <p:cNvGrpSpPr/>
          <p:nvPr/>
        </p:nvGrpSpPr>
        <p:grpSpPr>
          <a:xfrm>
            <a:off x="2086493" y="390"/>
            <a:ext cx="5282047" cy="731130"/>
            <a:chOff x="2086493" y="390"/>
            <a:chExt cx="5282047" cy="731130"/>
          </a:xfrm>
        </p:grpSpPr>
        <p:sp>
          <p:nvSpPr>
            <p:cNvPr id="19" name="TextBox 37"/>
            <p:cNvSpPr txBox="1">
              <a:spLocks noChangeArrowheads="1"/>
            </p:cNvSpPr>
            <p:nvPr/>
          </p:nvSpPr>
          <p:spPr>
            <a:xfrm>
              <a:off x="2086495" y="390"/>
              <a:ext cx="5282045" cy="584775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0"/>
                    <a:lumOff val="100000"/>
                  </a:schemeClr>
                </a:gs>
                <a:gs pos="35000">
                  <a:schemeClr val="accent5">
                    <a:lumMod val="0"/>
                    <a:lumOff val="100000"/>
                  </a:schemeClr>
                </a:gs>
                <a:gs pos="100000">
                  <a:schemeClr val="accent5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참여 </a:t>
              </a:r>
              <a:r>
                <a:rPr lang="ko-KR" altLang="en-US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방법</a:t>
              </a:r>
              <a:endParaRPr lang="ko-KR" altLang="en-US" sz="28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0" name="직각 삼각형 19"/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5" name="다이어그램 4"/>
          <p:cNvGraphicFramePr/>
          <p:nvPr>
            <p:extLst>
              <p:ext uri="{D42A27DB-BD31-4B8C-83A1-F6EECF244321}">
                <p14:modId xmlns:p14="http://schemas.microsoft.com/office/powerpoint/2010/main" val="2906271911"/>
              </p:ext>
            </p:extLst>
          </p:nvPr>
        </p:nvGraphicFramePr>
        <p:xfrm>
          <a:off x="5003471" y="1230542"/>
          <a:ext cx="3749760" cy="4927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78" y="958228"/>
            <a:ext cx="4729458" cy="4729458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745205" y="5474001"/>
            <a:ext cx="3360065" cy="622638"/>
            <a:chOff x="99415" y="5880623"/>
            <a:chExt cx="2841906" cy="508726"/>
          </a:xfrm>
        </p:grpSpPr>
        <p:sp>
          <p:nvSpPr>
            <p:cNvPr id="28" name="AutoShape 5"/>
            <p:cNvSpPr>
              <a:spLocks noChangeArrowheads="1"/>
            </p:cNvSpPr>
            <p:nvPr/>
          </p:nvSpPr>
          <p:spPr bwMode="gray">
            <a:xfrm>
              <a:off x="99415" y="5889286"/>
              <a:ext cx="2841906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endParaRPr kumimoji="0" lang="ko-KR" altLang="en-US" sz="2000">
                <a:solidFill>
                  <a:srgbClr val="000099"/>
                </a:solidFill>
                <a:latin typeface="휴먼모음T" panose="02030504000101010101" pitchFamily="18" charset="-127"/>
                <a:ea typeface="휴먼모음T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9" name="Text Box 9"/>
            <p:cNvSpPr txBox="1">
              <a:spLocks noChangeArrowheads="1"/>
            </p:cNvSpPr>
            <p:nvPr/>
          </p:nvSpPr>
          <p:spPr bwMode="gray">
            <a:xfrm>
              <a:off x="609600" y="5880623"/>
              <a:ext cx="2331720" cy="477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ko-KR" altLang="en-US" b="1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</a:t>
              </a:r>
              <a:r>
                <a:rPr kumimoji="0" lang="en-US" altLang="ko-KR" b="1" spc="100" dirty="0" smtClean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1544-1133</a:t>
              </a:r>
              <a:endParaRPr kumimoji="0" lang="ko-KR" altLang="en-US" b="1" spc="1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artisticFilmGrain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168" y="5919417"/>
              <a:ext cx="438524" cy="438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453946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3572</TotalTime>
  <Words>41</Words>
  <Application>Microsoft Office PowerPoint</Application>
  <PresentationFormat>화면 슬라이드 쇼(4:3)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HY헤드라인M</vt:lpstr>
      <vt:lpstr>견고딕</vt:lpstr>
      <vt:lpstr>굴림</vt:lpstr>
      <vt:lpstr>맑은 고딕</vt:lpstr>
      <vt:lpstr>휴먼모음T</vt:lpstr>
      <vt:lpstr>Arial</vt:lpstr>
      <vt:lpstr>8_Office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채창렬</dc:creator>
  <dc:description>PresentationLoad.com</dc:description>
  <cp:lastModifiedBy>Moel</cp:lastModifiedBy>
  <cp:revision>2496</cp:revision>
  <cp:lastPrinted>2024-02-01T05:42:41Z</cp:lastPrinted>
  <dcterms:created xsi:type="dcterms:W3CDTF">2007-11-27T23:54:21Z</dcterms:created>
  <dcterms:modified xsi:type="dcterms:W3CDTF">2024-02-01T05:42:53Z</dcterms:modified>
  <cp:version>1000.0000.01</cp:version>
</cp:coreProperties>
</file>